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2192000" cy="16256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2" d="100"/>
          <a:sy n="32" d="100"/>
        </p:scale>
        <p:origin x="2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E4E-A258-4AEC-A25F-093CF2C2494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2FB-8ADF-4811-918A-0F7C28350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76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E4E-A258-4AEC-A25F-093CF2C2494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2FB-8ADF-4811-918A-0F7C28350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05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E4E-A258-4AEC-A25F-093CF2C2494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2FB-8ADF-4811-918A-0F7C28350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2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E4E-A258-4AEC-A25F-093CF2C2494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2FB-8ADF-4811-918A-0F7C28350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80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E4E-A258-4AEC-A25F-093CF2C2494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2FB-8ADF-4811-918A-0F7C28350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2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E4E-A258-4AEC-A25F-093CF2C2494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2FB-8ADF-4811-918A-0F7C28350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85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E4E-A258-4AEC-A25F-093CF2C2494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2FB-8ADF-4811-918A-0F7C28350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73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E4E-A258-4AEC-A25F-093CF2C2494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2FB-8ADF-4811-918A-0F7C28350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6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E4E-A258-4AEC-A25F-093CF2C2494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2FB-8ADF-4811-918A-0F7C28350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60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E4E-A258-4AEC-A25F-093CF2C2494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2FB-8ADF-4811-918A-0F7C28350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78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E4E-A258-4AEC-A25F-093CF2C2494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2FB-8ADF-4811-918A-0F7C28350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03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B3E4E-A258-4AEC-A25F-093CF2C2494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AE2FB-8ADF-4811-918A-0F7C28350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92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65663" y="136545"/>
            <a:ext cx="11607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“災害から身を守るには？</a:t>
            </a:r>
            <a:r>
              <a:rPr kumimoji="1" lang="ja-JP" altLang="en-US" sz="48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”</a:t>
            </a:r>
            <a:endParaRPr kumimoji="1" lang="ja-JP" altLang="en-US" sz="48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7" y="2109117"/>
            <a:ext cx="11594023" cy="81588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7763"/>
            <a:ext cx="5638800" cy="4161434"/>
          </a:xfrm>
          <a:prstGeom prst="rect">
            <a:avLst/>
          </a:prstGeom>
        </p:spPr>
      </p:pic>
      <p:sp>
        <p:nvSpPr>
          <p:cNvPr id="8" name="四角形吹き出し 7"/>
          <p:cNvSpPr/>
          <p:nvPr/>
        </p:nvSpPr>
        <p:spPr>
          <a:xfrm>
            <a:off x="298988" y="2109116"/>
            <a:ext cx="11740612" cy="8311233"/>
          </a:xfrm>
          <a:prstGeom prst="wedgeRectCallout">
            <a:avLst>
              <a:gd name="adj1" fmla="val -38195"/>
              <a:gd name="adj2" fmla="val 71606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332971" y="1130643"/>
            <a:ext cx="12524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“災害を知ろう”⇒　命を守る行動につなげよう</a:t>
            </a:r>
            <a:endParaRPr kumimoji="1" lang="ja-JP" altLang="en-US" sz="40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62500" y="10757763"/>
            <a:ext cx="7429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災害の恐ろしさを体感しましょう</a:t>
            </a:r>
            <a:endParaRPr kumimoji="1" lang="en-US" altLang="ja-JP" sz="3600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6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・紙芝居：“台風が来たぞ”</a:t>
            </a:r>
            <a:endParaRPr kumimoji="1" lang="en-US" altLang="ja-JP" sz="3600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6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・模型実験による災害の再現</a:t>
            </a:r>
            <a:endParaRPr kumimoji="1" lang="en-US" altLang="ja-JP" sz="3600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638799" y="12791131"/>
            <a:ext cx="6334125" cy="1562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“命を守るにはどうする？”</a:t>
            </a:r>
            <a:endParaRPr kumimoji="1" lang="en-US" altLang="ja-JP" sz="36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を考えてみよう</a:t>
            </a:r>
            <a:endParaRPr kumimoji="1" lang="ja-JP" altLang="en-US" sz="3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65663" y="14919197"/>
            <a:ext cx="11382375" cy="115900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kumimoji="1" lang="ja-JP" alt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月</a:t>
            </a:r>
            <a:r>
              <a:rPr kumimoji="1" lang="en-US" altLang="ja-JP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15</a:t>
            </a:r>
            <a:r>
              <a:rPr kumimoji="1" lang="ja-JP" alt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日（土）・</a:t>
            </a:r>
            <a:r>
              <a:rPr kumimoji="1" lang="en-US" altLang="ja-JP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16</a:t>
            </a:r>
            <a:r>
              <a:rPr kumimoji="1" lang="ja-JP" alt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日（日）　</a:t>
            </a:r>
            <a:r>
              <a:rPr kumimoji="1" lang="en-US" altLang="ja-JP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JR</a:t>
            </a:r>
            <a:r>
              <a:rPr kumimoji="1" lang="ja-JP" alt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岡山駅エキチカ広場</a:t>
            </a:r>
            <a:endParaRPr kumimoji="1" lang="en-US" altLang="ja-JP" sz="36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kumimoji="1" lang="ja-JP" alt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ももたろう観光センター前</a:t>
            </a:r>
            <a:endParaRPr kumimoji="1" lang="ja-JP" altLang="en-US" sz="3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469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</TotalTime>
  <Words>65</Words>
  <Application>Microsoft Office PowerPoint</Application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HGS創英角ﾎﾟｯﾌﾟ体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akagi</cp:lastModifiedBy>
  <cp:revision>12</cp:revision>
  <cp:lastPrinted>2020-02-12T01:05:33Z</cp:lastPrinted>
  <dcterms:created xsi:type="dcterms:W3CDTF">2020-02-09T09:54:54Z</dcterms:created>
  <dcterms:modified xsi:type="dcterms:W3CDTF">2020-02-12T01:07:21Z</dcterms:modified>
</cp:coreProperties>
</file>