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9906000" cy="6858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6" autoAdjust="0"/>
    <p:restoredTop sz="94660" autoAdjust="0"/>
  </p:normalViewPr>
  <p:slideViewPr>
    <p:cSldViewPr snapToGrid="0">
      <p:cViewPr varScale="1">
        <p:scale>
          <a:sx n="77" d="100"/>
          <a:sy n="77" d="100"/>
        </p:scale>
        <p:origin x="1020" y="84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>
        <p:scale>
          <a:sx n="100" d="100"/>
          <a:sy n="100" d="100"/>
        </p:scale>
        <p:origin x="2016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kumimoji="1" lang="en-US" altLang="zh-TW" smtClean="0"/>
              <a:t>【</a:t>
            </a:r>
            <a:r>
              <a:rPr lang="ja-JP" altLang="en-US" smtClean="0">
                <a:latin typeface="PMingLiU-ExtB" panose="02020500000000000000" pitchFamily="18" charset="-120"/>
              </a:rPr>
              <a:t>機密性２情報</a:t>
            </a:r>
            <a:r>
              <a:rPr kumimoji="1" lang="en-US" altLang="zh-TW" smtClean="0"/>
              <a:t>】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F7B2A1-BCBE-425D-9AE4-F12C3B2A9685}" type="datetimeFigureOut">
              <a:rPr kumimoji="1" lang="ja-JP" altLang="en-US" smtClean="0"/>
              <a:t>2023/8/24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032EE6-4396-42F3-AA48-285403B8DC5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525494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kumimoji="1" lang="en-US" altLang="zh-TW" smtClean="0"/>
              <a:t>【</a:t>
            </a:r>
            <a:r>
              <a:rPr kumimoji="1" lang="ja-JP" altLang="en-US" smtClean="0"/>
              <a:t>機密性２情報</a:t>
            </a:r>
            <a:r>
              <a:rPr kumimoji="1" lang="en-US" altLang="zh-TW" smtClean="0"/>
              <a:t>】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F158DC-9104-48EE-86D6-1C0D66C2A164}" type="datetimeFigureOut">
              <a:rPr kumimoji="1" lang="ja-JP" altLang="en-US" smtClean="0"/>
              <a:t>2023/8/24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81075" y="1243013"/>
            <a:ext cx="48450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A8B0FD-9061-414C-B14F-B4CA33C549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31040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</p:spPr>
        <p:txBody>
          <a:bodyPr anchor="b"/>
          <a:lstStyle>
            <a:lvl1pPr algn="ctr">
              <a:defRPr sz="396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1584"/>
            </a:lvl1pPr>
            <a:lvl2pPr marL="301823" indent="0" algn="ctr">
              <a:buNone/>
              <a:defRPr sz="1320"/>
            </a:lvl2pPr>
            <a:lvl3pPr marL="603647" indent="0" algn="ctr">
              <a:buNone/>
              <a:defRPr sz="1189"/>
            </a:lvl3pPr>
            <a:lvl4pPr marL="905470" indent="0" algn="ctr">
              <a:buNone/>
              <a:defRPr sz="1056"/>
            </a:lvl4pPr>
            <a:lvl5pPr marL="1207294" indent="0" algn="ctr">
              <a:buNone/>
              <a:defRPr sz="1056"/>
            </a:lvl5pPr>
            <a:lvl6pPr marL="1509117" indent="0" algn="ctr">
              <a:buNone/>
              <a:defRPr sz="1056"/>
            </a:lvl6pPr>
            <a:lvl7pPr marL="1810941" indent="0" algn="ctr">
              <a:buNone/>
              <a:defRPr sz="1056"/>
            </a:lvl7pPr>
            <a:lvl8pPr marL="2112764" indent="0" algn="ctr">
              <a:buNone/>
              <a:defRPr sz="1056"/>
            </a:lvl8pPr>
            <a:lvl9pPr marL="2414588" indent="0" algn="ctr">
              <a:buNone/>
              <a:defRPr sz="1056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A22FE-8B41-49A2-800A-8DCA720B28F7}" type="datetimeFigureOut">
              <a:rPr kumimoji="1" lang="ja-JP" altLang="en-US" smtClean="0"/>
              <a:t>2023/8/24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15E39-3F5A-41FA-BDF0-C99A2EB9BD00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9" name="テキスト ボックス 8"/>
          <p:cNvSpPr txBox="1"/>
          <p:nvPr userDrawn="1"/>
        </p:nvSpPr>
        <p:spPr>
          <a:xfrm>
            <a:off x="207067" y="326866"/>
            <a:ext cx="115608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00" dirty="0" smtClean="0"/>
              <a:t>発出元 → 発出先</a:t>
            </a:r>
            <a:endParaRPr kumimoji="1" lang="ja-JP" altLang="en-US" sz="1000" dirty="0"/>
          </a:p>
        </p:txBody>
      </p:sp>
      <p:sp>
        <p:nvSpPr>
          <p:cNvPr id="10" name="テキスト ボックス 9"/>
          <p:cNvSpPr txBox="1"/>
          <p:nvPr userDrawn="1"/>
        </p:nvSpPr>
        <p:spPr>
          <a:xfrm>
            <a:off x="8410593" y="203755"/>
            <a:ext cx="121058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000" dirty="0" smtClean="0"/>
              <a:t>【</a:t>
            </a:r>
            <a:r>
              <a:rPr kumimoji="1" lang="ja-JP" altLang="en-US" sz="1000" dirty="0" smtClean="0"/>
              <a:t>機密性２情報</a:t>
            </a:r>
            <a:r>
              <a:rPr kumimoji="1" lang="en-US" altLang="ja-JP" sz="1000" dirty="0" smtClean="0"/>
              <a:t>】</a:t>
            </a:r>
            <a:endParaRPr kumimoji="1" lang="ja-JP" altLang="en-US" sz="1000" dirty="0"/>
          </a:p>
        </p:txBody>
      </p:sp>
      <p:sp>
        <p:nvSpPr>
          <p:cNvPr id="11" name="テキスト ボックス 10"/>
          <p:cNvSpPr txBox="1"/>
          <p:nvPr userDrawn="1"/>
        </p:nvSpPr>
        <p:spPr>
          <a:xfrm>
            <a:off x="7411750" y="377344"/>
            <a:ext cx="217239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00" dirty="0" smtClean="0"/>
              <a:t>作成日</a:t>
            </a:r>
            <a:r>
              <a:rPr kumimoji="1" lang="en-US" altLang="ja-JP" sz="1000" dirty="0" smtClean="0"/>
              <a:t>_</a:t>
            </a:r>
            <a:r>
              <a:rPr kumimoji="1" lang="ja-JP" altLang="en-US" sz="1000" dirty="0" smtClean="0"/>
              <a:t>作成担当課</a:t>
            </a:r>
            <a:r>
              <a:rPr kumimoji="1" lang="en-US" altLang="ja-JP" sz="1000" dirty="0" smtClean="0"/>
              <a:t>_</a:t>
            </a:r>
            <a:r>
              <a:rPr kumimoji="1" lang="ja-JP" altLang="en-US" sz="1000" dirty="0" smtClean="0"/>
              <a:t>用途</a:t>
            </a:r>
            <a:r>
              <a:rPr kumimoji="1" lang="en-US" altLang="ja-JP" sz="1000" dirty="0" smtClean="0"/>
              <a:t>_</a:t>
            </a:r>
            <a:r>
              <a:rPr kumimoji="1" lang="ja-JP" altLang="en-US" sz="1000" dirty="0" smtClean="0"/>
              <a:t>保存期間</a:t>
            </a:r>
            <a:endParaRPr kumimoji="1" lang="ja-JP" altLang="en-US" sz="1000" dirty="0"/>
          </a:p>
        </p:txBody>
      </p:sp>
    </p:spTree>
    <p:extLst>
      <p:ext uri="{BB962C8B-B14F-4D97-AF65-F5344CB8AC3E}">
        <p14:creationId xmlns:p14="http://schemas.microsoft.com/office/powerpoint/2010/main" val="3757859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A22FE-8B41-49A2-800A-8DCA720B28F7}" type="datetimeFigureOut">
              <a:rPr kumimoji="1" lang="ja-JP" altLang="en-US" smtClean="0"/>
              <a:t>2023/8/24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15E39-3F5A-41FA-BDF0-C99A2EB9BD00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7" name="テキスト ボックス 6"/>
          <p:cNvSpPr txBox="1"/>
          <p:nvPr userDrawn="1"/>
        </p:nvSpPr>
        <p:spPr>
          <a:xfrm>
            <a:off x="8002378" y="203758"/>
            <a:ext cx="1402948" cy="275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189" smtClean="0"/>
              <a:t>【</a:t>
            </a:r>
            <a:r>
              <a:rPr kumimoji="1" lang="ja-JP" altLang="en-US" sz="1189" smtClean="0"/>
              <a:t>機密性２情報</a:t>
            </a:r>
            <a:r>
              <a:rPr kumimoji="1" lang="en-US" altLang="ja-JP" sz="1189" smtClean="0"/>
              <a:t>】</a:t>
            </a:r>
            <a:endParaRPr kumimoji="1" lang="ja-JP" altLang="en-US" sz="1189"/>
          </a:p>
        </p:txBody>
      </p:sp>
    </p:spTree>
    <p:extLst>
      <p:ext uri="{BB962C8B-B14F-4D97-AF65-F5344CB8AC3E}">
        <p14:creationId xmlns:p14="http://schemas.microsoft.com/office/powerpoint/2010/main" val="28232784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088981" y="365125"/>
            <a:ext cx="2135981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81037" y="365125"/>
            <a:ext cx="6284119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A22FE-8B41-49A2-800A-8DCA720B28F7}" type="datetimeFigureOut">
              <a:rPr kumimoji="1" lang="ja-JP" altLang="en-US" smtClean="0"/>
              <a:t>2023/8/24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15E39-3F5A-41FA-BDF0-C99A2EB9BD00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7" name="テキスト ボックス 6"/>
          <p:cNvSpPr txBox="1"/>
          <p:nvPr userDrawn="1"/>
        </p:nvSpPr>
        <p:spPr>
          <a:xfrm>
            <a:off x="8002378" y="203758"/>
            <a:ext cx="1402948" cy="275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189" smtClean="0"/>
              <a:t>【</a:t>
            </a:r>
            <a:r>
              <a:rPr kumimoji="1" lang="ja-JP" altLang="en-US" sz="1189" smtClean="0"/>
              <a:t>機密性２情報</a:t>
            </a:r>
            <a:r>
              <a:rPr kumimoji="1" lang="en-US" altLang="ja-JP" sz="1189" smtClean="0"/>
              <a:t>】</a:t>
            </a:r>
            <a:endParaRPr kumimoji="1" lang="ja-JP" altLang="en-US" sz="1189"/>
          </a:p>
        </p:txBody>
      </p:sp>
    </p:spTree>
    <p:extLst>
      <p:ext uri="{BB962C8B-B14F-4D97-AF65-F5344CB8AC3E}">
        <p14:creationId xmlns:p14="http://schemas.microsoft.com/office/powerpoint/2010/main" val="31122546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A22FE-8B41-49A2-800A-8DCA720B28F7}" type="datetimeFigureOut">
              <a:rPr kumimoji="1" lang="ja-JP" altLang="en-US" smtClean="0"/>
              <a:t>2023/8/24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15E39-3F5A-41FA-BDF0-C99A2EB9BD00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7" name="テキスト ボックス 6"/>
          <p:cNvSpPr txBox="1"/>
          <p:nvPr userDrawn="1"/>
        </p:nvSpPr>
        <p:spPr>
          <a:xfrm>
            <a:off x="8002378" y="203758"/>
            <a:ext cx="1402948" cy="275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189" smtClean="0"/>
              <a:t>【</a:t>
            </a:r>
            <a:r>
              <a:rPr kumimoji="1" lang="ja-JP" altLang="en-US" sz="1189" smtClean="0"/>
              <a:t>機密性２情報</a:t>
            </a:r>
            <a:r>
              <a:rPr kumimoji="1" lang="en-US" altLang="ja-JP" sz="1189" smtClean="0"/>
              <a:t>】</a:t>
            </a:r>
            <a:endParaRPr kumimoji="1" lang="ja-JP" altLang="en-US" sz="1189"/>
          </a:p>
        </p:txBody>
      </p:sp>
    </p:spTree>
    <p:extLst>
      <p:ext uri="{BB962C8B-B14F-4D97-AF65-F5344CB8AC3E}">
        <p14:creationId xmlns:p14="http://schemas.microsoft.com/office/powerpoint/2010/main" val="210048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75878" y="1709741"/>
            <a:ext cx="8543925" cy="2852737"/>
          </a:xfrm>
        </p:spPr>
        <p:txBody>
          <a:bodyPr anchor="b"/>
          <a:lstStyle>
            <a:lvl1pPr>
              <a:defRPr sz="396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75878" y="4589466"/>
            <a:ext cx="8543925" cy="1500187"/>
          </a:xfrm>
        </p:spPr>
        <p:txBody>
          <a:bodyPr/>
          <a:lstStyle>
            <a:lvl1pPr marL="0" indent="0">
              <a:buNone/>
              <a:defRPr sz="1584">
                <a:solidFill>
                  <a:schemeClr val="tx1">
                    <a:tint val="75000"/>
                  </a:schemeClr>
                </a:solidFill>
              </a:defRPr>
            </a:lvl1pPr>
            <a:lvl2pPr marL="301823" indent="0">
              <a:buNone/>
              <a:defRPr sz="1320">
                <a:solidFill>
                  <a:schemeClr val="tx1">
                    <a:tint val="75000"/>
                  </a:schemeClr>
                </a:solidFill>
              </a:defRPr>
            </a:lvl2pPr>
            <a:lvl3pPr marL="603647" indent="0">
              <a:buNone/>
              <a:defRPr sz="1189">
                <a:solidFill>
                  <a:schemeClr val="tx1">
                    <a:tint val="75000"/>
                  </a:schemeClr>
                </a:solidFill>
              </a:defRPr>
            </a:lvl3pPr>
            <a:lvl4pPr marL="905470" indent="0">
              <a:buNone/>
              <a:defRPr sz="1056">
                <a:solidFill>
                  <a:schemeClr val="tx1">
                    <a:tint val="75000"/>
                  </a:schemeClr>
                </a:solidFill>
              </a:defRPr>
            </a:lvl4pPr>
            <a:lvl5pPr marL="1207294" indent="0">
              <a:buNone/>
              <a:defRPr sz="1056">
                <a:solidFill>
                  <a:schemeClr val="tx1">
                    <a:tint val="75000"/>
                  </a:schemeClr>
                </a:solidFill>
              </a:defRPr>
            </a:lvl5pPr>
            <a:lvl6pPr marL="1509117" indent="0">
              <a:buNone/>
              <a:defRPr sz="1056">
                <a:solidFill>
                  <a:schemeClr val="tx1">
                    <a:tint val="75000"/>
                  </a:schemeClr>
                </a:solidFill>
              </a:defRPr>
            </a:lvl6pPr>
            <a:lvl7pPr marL="1810941" indent="0">
              <a:buNone/>
              <a:defRPr sz="1056">
                <a:solidFill>
                  <a:schemeClr val="tx1">
                    <a:tint val="75000"/>
                  </a:schemeClr>
                </a:solidFill>
              </a:defRPr>
            </a:lvl7pPr>
            <a:lvl8pPr marL="2112764" indent="0">
              <a:buNone/>
              <a:defRPr sz="1056">
                <a:solidFill>
                  <a:schemeClr val="tx1">
                    <a:tint val="75000"/>
                  </a:schemeClr>
                </a:solidFill>
              </a:defRPr>
            </a:lvl8pPr>
            <a:lvl9pPr marL="2414588" indent="0">
              <a:buNone/>
              <a:defRPr sz="105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A22FE-8B41-49A2-800A-8DCA720B28F7}" type="datetimeFigureOut">
              <a:rPr kumimoji="1" lang="ja-JP" altLang="en-US" smtClean="0"/>
              <a:t>2023/8/24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15E39-3F5A-41FA-BDF0-C99A2EB9BD00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7" name="テキスト ボックス 6"/>
          <p:cNvSpPr txBox="1"/>
          <p:nvPr userDrawn="1"/>
        </p:nvSpPr>
        <p:spPr>
          <a:xfrm>
            <a:off x="8002378" y="203758"/>
            <a:ext cx="1402948" cy="275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189" smtClean="0"/>
              <a:t>【</a:t>
            </a:r>
            <a:r>
              <a:rPr kumimoji="1" lang="ja-JP" altLang="en-US" sz="1189" smtClean="0"/>
              <a:t>機密性２情報</a:t>
            </a:r>
            <a:r>
              <a:rPr kumimoji="1" lang="en-US" altLang="ja-JP" sz="1189" smtClean="0"/>
              <a:t>】</a:t>
            </a:r>
            <a:endParaRPr kumimoji="1" lang="ja-JP" altLang="en-US" sz="1189"/>
          </a:p>
        </p:txBody>
      </p:sp>
    </p:spTree>
    <p:extLst>
      <p:ext uri="{BB962C8B-B14F-4D97-AF65-F5344CB8AC3E}">
        <p14:creationId xmlns:p14="http://schemas.microsoft.com/office/powerpoint/2010/main" val="31865094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A22FE-8B41-49A2-800A-8DCA720B28F7}" type="datetimeFigureOut">
              <a:rPr kumimoji="1" lang="ja-JP" altLang="en-US" smtClean="0"/>
              <a:t>2023/8/24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15E39-3F5A-41FA-BDF0-C99A2EB9BD00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テキスト ボックス 7"/>
          <p:cNvSpPr txBox="1"/>
          <p:nvPr userDrawn="1"/>
        </p:nvSpPr>
        <p:spPr>
          <a:xfrm>
            <a:off x="8002378" y="203758"/>
            <a:ext cx="1402948" cy="275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189" smtClean="0"/>
              <a:t>【</a:t>
            </a:r>
            <a:r>
              <a:rPr kumimoji="1" lang="ja-JP" altLang="en-US" sz="1189" smtClean="0"/>
              <a:t>機密性２情報</a:t>
            </a:r>
            <a:r>
              <a:rPr kumimoji="1" lang="en-US" altLang="ja-JP" sz="1189" smtClean="0"/>
              <a:t>】</a:t>
            </a:r>
            <a:endParaRPr kumimoji="1" lang="ja-JP" altLang="en-US" sz="1189"/>
          </a:p>
        </p:txBody>
      </p:sp>
    </p:spTree>
    <p:extLst>
      <p:ext uri="{BB962C8B-B14F-4D97-AF65-F5344CB8AC3E}">
        <p14:creationId xmlns:p14="http://schemas.microsoft.com/office/powerpoint/2010/main" val="19300407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329" y="365128"/>
            <a:ext cx="8543925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82328" y="1681163"/>
            <a:ext cx="4190702" cy="823912"/>
          </a:xfrm>
        </p:spPr>
        <p:txBody>
          <a:bodyPr anchor="b"/>
          <a:lstStyle>
            <a:lvl1pPr marL="0" indent="0">
              <a:buNone/>
              <a:defRPr sz="1584" b="1"/>
            </a:lvl1pPr>
            <a:lvl2pPr marL="301823" indent="0">
              <a:buNone/>
              <a:defRPr sz="1320" b="1"/>
            </a:lvl2pPr>
            <a:lvl3pPr marL="603647" indent="0">
              <a:buNone/>
              <a:defRPr sz="1189" b="1"/>
            </a:lvl3pPr>
            <a:lvl4pPr marL="905470" indent="0">
              <a:buNone/>
              <a:defRPr sz="1056" b="1"/>
            </a:lvl4pPr>
            <a:lvl5pPr marL="1207294" indent="0">
              <a:buNone/>
              <a:defRPr sz="1056" b="1"/>
            </a:lvl5pPr>
            <a:lvl6pPr marL="1509117" indent="0">
              <a:buNone/>
              <a:defRPr sz="1056" b="1"/>
            </a:lvl6pPr>
            <a:lvl7pPr marL="1810941" indent="0">
              <a:buNone/>
              <a:defRPr sz="1056" b="1"/>
            </a:lvl7pPr>
            <a:lvl8pPr marL="2112764" indent="0">
              <a:buNone/>
              <a:defRPr sz="1056" b="1"/>
            </a:lvl8pPr>
            <a:lvl9pPr marL="2414588" indent="0">
              <a:buNone/>
              <a:defRPr sz="1056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82328" y="2505075"/>
            <a:ext cx="4190702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1584" b="1"/>
            </a:lvl1pPr>
            <a:lvl2pPr marL="301823" indent="0">
              <a:buNone/>
              <a:defRPr sz="1320" b="1"/>
            </a:lvl2pPr>
            <a:lvl3pPr marL="603647" indent="0">
              <a:buNone/>
              <a:defRPr sz="1189" b="1"/>
            </a:lvl3pPr>
            <a:lvl4pPr marL="905470" indent="0">
              <a:buNone/>
              <a:defRPr sz="1056" b="1"/>
            </a:lvl4pPr>
            <a:lvl5pPr marL="1207294" indent="0">
              <a:buNone/>
              <a:defRPr sz="1056" b="1"/>
            </a:lvl5pPr>
            <a:lvl6pPr marL="1509117" indent="0">
              <a:buNone/>
              <a:defRPr sz="1056" b="1"/>
            </a:lvl6pPr>
            <a:lvl7pPr marL="1810941" indent="0">
              <a:buNone/>
              <a:defRPr sz="1056" b="1"/>
            </a:lvl7pPr>
            <a:lvl8pPr marL="2112764" indent="0">
              <a:buNone/>
              <a:defRPr sz="1056" b="1"/>
            </a:lvl8pPr>
            <a:lvl9pPr marL="2414588" indent="0">
              <a:buNone/>
              <a:defRPr sz="1056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A22FE-8B41-49A2-800A-8DCA720B28F7}" type="datetimeFigureOut">
              <a:rPr kumimoji="1" lang="ja-JP" altLang="en-US" smtClean="0"/>
              <a:t>2023/8/24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15E39-3F5A-41FA-BDF0-C99A2EB9BD00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0" name="テキスト ボックス 9"/>
          <p:cNvSpPr txBox="1"/>
          <p:nvPr userDrawn="1"/>
        </p:nvSpPr>
        <p:spPr>
          <a:xfrm>
            <a:off x="8002378" y="203758"/>
            <a:ext cx="1402948" cy="275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189" smtClean="0"/>
              <a:t>【</a:t>
            </a:r>
            <a:r>
              <a:rPr kumimoji="1" lang="ja-JP" altLang="en-US" sz="1189" smtClean="0"/>
              <a:t>機密性２情報</a:t>
            </a:r>
            <a:r>
              <a:rPr kumimoji="1" lang="en-US" altLang="ja-JP" sz="1189" smtClean="0"/>
              <a:t>】</a:t>
            </a:r>
            <a:endParaRPr kumimoji="1" lang="ja-JP" altLang="en-US" sz="1189"/>
          </a:p>
        </p:txBody>
      </p:sp>
    </p:spTree>
    <p:extLst>
      <p:ext uri="{BB962C8B-B14F-4D97-AF65-F5344CB8AC3E}">
        <p14:creationId xmlns:p14="http://schemas.microsoft.com/office/powerpoint/2010/main" val="17886429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A22FE-8B41-49A2-800A-8DCA720B28F7}" type="datetimeFigureOut">
              <a:rPr kumimoji="1" lang="ja-JP" altLang="en-US" smtClean="0"/>
              <a:t>2023/8/24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15E39-3F5A-41FA-BDF0-C99A2EB9BD00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テキスト ボックス 5"/>
          <p:cNvSpPr txBox="1"/>
          <p:nvPr userDrawn="1"/>
        </p:nvSpPr>
        <p:spPr>
          <a:xfrm>
            <a:off x="8002378" y="203758"/>
            <a:ext cx="1402948" cy="275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189" smtClean="0"/>
              <a:t>【</a:t>
            </a:r>
            <a:r>
              <a:rPr kumimoji="1" lang="ja-JP" altLang="en-US" sz="1189" smtClean="0"/>
              <a:t>機密性２情報</a:t>
            </a:r>
            <a:r>
              <a:rPr kumimoji="1" lang="en-US" altLang="ja-JP" sz="1189" smtClean="0"/>
              <a:t>】</a:t>
            </a:r>
            <a:endParaRPr kumimoji="1" lang="ja-JP" altLang="en-US" sz="1189"/>
          </a:p>
        </p:txBody>
      </p:sp>
    </p:spTree>
    <p:extLst>
      <p:ext uri="{BB962C8B-B14F-4D97-AF65-F5344CB8AC3E}">
        <p14:creationId xmlns:p14="http://schemas.microsoft.com/office/powerpoint/2010/main" val="38903728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A22FE-8B41-49A2-800A-8DCA720B28F7}" type="datetimeFigureOut">
              <a:rPr kumimoji="1" lang="ja-JP" altLang="en-US" smtClean="0"/>
              <a:t>2023/8/24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15E39-3F5A-41FA-BDF0-C99A2EB9BD00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5" name="テキスト ボックス 4"/>
          <p:cNvSpPr txBox="1"/>
          <p:nvPr userDrawn="1"/>
        </p:nvSpPr>
        <p:spPr>
          <a:xfrm>
            <a:off x="8002378" y="203758"/>
            <a:ext cx="1402948" cy="275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189" smtClean="0"/>
              <a:t>【</a:t>
            </a:r>
            <a:r>
              <a:rPr kumimoji="1" lang="ja-JP" altLang="en-US" sz="1189" smtClean="0"/>
              <a:t>機密性２情報</a:t>
            </a:r>
            <a:r>
              <a:rPr kumimoji="1" lang="en-US" altLang="ja-JP" sz="1189" smtClean="0"/>
              <a:t>】</a:t>
            </a:r>
            <a:endParaRPr kumimoji="1" lang="ja-JP" altLang="en-US" sz="1189"/>
          </a:p>
        </p:txBody>
      </p:sp>
    </p:spTree>
    <p:extLst>
      <p:ext uri="{BB962C8B-B14F-4D97-AF65-F5344CB8AC3E}">
        <p14:creationId xmlns:p14="http://schemas.microsoft.com/office/powerpoint/2010/main" val="825224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329" y="457200"/>
            <a:ext cx="3194943" cy="1600200"/>
          </a:xfrm>
        </p:spPr>
        <p:txBody>
          <a:bodyPr anchor="b"/>
          <a:lstStyle>
            <a:lvl1pPr>
              <a:defRPr sz="2113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211341" y="987428"/>
            <a:ext cx="5014913" cy="4873625"/>
          </a:xfrm>
        </p:spPr>
        <p:txBody>
          <a:bodyPr/>
          <a:lstStyle>
            <a:lvl1pPr>
              <a:defRPr sz="2113"/>
            </a:lvl1pPr>
            <a:lvl2pPr>
              <a:defRPr sz="1848"/>
            </a:lvl2pPr>
            <a:lvl3pPr>
              <a:defRPr sz="1584"/>
            </a:lvl3pPr>
            <a:lvl4pPr>
              <a:defRPr sz="1320"/>
            </a:lvl4pPr>
            <a:lvl5pPr>
              <a:defRPr sz="1320"/>
            </a:lvl5pPr>
            <a:lvl6pPr>
              <a:defRPr sz="1320"/>
            </a:lvl6pPr>
            <a:lvl7pPr>
              <a:defRPr sz="1320"/>
            </a:lvl7pPr>
            <a:lvl8pPr>
              <a:defRPr sz="1320"/>
            </a:lvl8pPr>
            <a:lvl9pPr>
              <a:defRPr sz="132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82329" y="2057400"/>
            <a:ext cx="3194943" cy="3811588"/>
          </a:xfrm>
        </p:spPr>
        <p:txBody>
          <a:bodyPr/>
          <a:lstStyle>
            <a:lvl1pPr marL="0" indent="0">
              <a:buNone/>
              <a:defRPr sz="1056"/>
            </a:lvl1pPr>
            <a:lvl2pPr marL="301823" indent="0">
              <a:buNone/>
              <a:defRPr sz="925"/>
            </a:lvl2pPr>
            <a:lvl3pPr marL="603647" indent="0">
              <a:buNone/>
              <a:defRPr sz="792"/>
            </a:lvl3pPr>
            <a:lvl4pPr marL="905470" indent="0">
              <a:buNone/>
              <a:defRPr sz="661"/>
            </a:lvl4pPr>
            <a:lvl5pPr marL="1207294" indent="0">
              <a:buNone/>
              <a:defRPr sz="661"/>
            </a:lvl5pPr>
            <a:lvl6pPr marL="1509117" indent="0">
              <a:buNone/>
              <a:defRPr sz="661"/>
            </a:lvl6pPr>
            <a:lvl7pPr marL="1810941" indent="0">
              <a:buNone/>
              <a:defRPr sz="661"/>
            </a:lvl7pPr>
            <a:lvl8pPr marL="2112764" indent="0">
              <a:buNone/>
              <a:defRPr sz="661"/>
            </a:lvl8pPr>
            <a:lvl9pPr marL="2414588" indent="0">
              <a:buNone/>
              <a:defRPr sz="66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A22FE-8B41-49A2-800A-8DCA720B28F7}" type="datetimeFigureOut">
              <a:rPr kumimoji="1" lang="ja-JP" altLang="en-US" smtClean="0"/>
              <a:t>2023/8/24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15E39-3F5A-41FA-BDF0-C99A2EB9BD00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テキスト ボックス 7"/>
          <p:cNvSpPr txBox="1"/>
          <p:nvPr userDrawn="1"/>
        </p:nvSpPr>
        <p:spPr>
          <a:xfrm>
            <a:off x="8002378" y="203758"/>
            <a:ext cx="1402948" cy="275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189" smtClean="0"/>
              <a:t>【</a:t>
            </a:r>
            <a:r>
              <a:rPr kumimoji="1" lang="ja-JP" altLang="en-US" sz="1189" smtClean="0"/>
              <a:t>機密性２情報</a:t>
            </a:r>
            <a:r>
              <a:rPr kumimoji="1" lang="en-US" altLang="ja-JP" sz="1189" smtClean="0"/>
              <a:t>】</a:t>
            </a:r>
            <a:endParaRPr kumimoji="1" lang="ja-JP" altLang="en-US" sz="1189"/>
          </a:p>
        </p:txBody>
      </p:sp>
    </p:spTree>
    <p:extLst>
      <p:ext uri="{BB962C8B-B14F-4D97-AF65-F5344CB8AC3E}">
        <p14:creationId xmlns:p14="http://schemas.microsoft.com/office/powerpoint/2010/main" val="33071570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329" y="457200"/>
            <a:ext cx="3194943" cy="1600200"/>
          </a:xfrm>
        </p:spPr>
        <p:txBody>
          <a:bodyPr anchor="b"/>
          <a:lstStyle>
            <a:lvl1pPr>
              <a:defRPr sz="2113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4211341" y="987428"/>
            <a:ext cx="5014913" cy="4873625"/>
          </a:xfrm>
        </p:spPr>
        <p:txBody>
          <a:bodyPr/>
          <a:lstStyle>
            <a:lvl1pPr marL="0" indent="0">
              <a:buNone/>
              <a:defRPr sz="2113"/>
            </a:lvl1pPr>
            <a:lvl2pPr marL="301823" indent="0">
              <a:buNone/>
              <a:defRPr sz="1848"/>
            </a:lvl2pPr>
            <a:lvl3pPr marL="603647" indent="0">
              <a:buNone/>
              <a:defRPr sz="1584"/>
            </a:lvl3pPr>
            <a:lvl4pPr marL="905470" indent="0">
              <a:buNone/>
              <a:defRPr sz="1320"/>
            </a:lvl4pPr>
            <a:lvl5pPr marL="1207294" indent="0">
              <a:buNone/>
              <a:defRPr sz="1320"/>
            </a:lvl5pPr>
            <a:lvl6pPr marL="1509117" indent="0">
              <a:buNone/>
              <a:defRPr sz="1320"/>
            </a:lvl6pPr>
            <a:lvl7pPr marL="1810941" indent="0">
              <a:buNone/>
              <a:defRPr sz="1320"/>
            </a:lvl7pPr>
            <a:lvl8pPr marL="2112764" indent="0">
              <a:buNone/>
              <a:defRPr sz="1320"/>
            </a:lvl8pPr>
            <a:lvl9pPr marL="2414588" indent="0">
              <a:buNone/>
              <a:defRPr sz="1320"/>
            </a:lvl9pPr>
          </a:lstStyle>
          <a:p>
            <a:r>
              <a:rPr kumimoji="1" lang="ja-JP" altLang="en-US" smtClean="0"/>
              <a:t>図を追加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82329" y="2057400"/>
            <a:ext cx="3194943" cy="3811588"/>
          </a:xfrm>
        </p:spPr>
        <p:txBody>
          <a:bodyPr/>
          <a:lstStyle>
            <a:lvl1pPr marL="0" indent="0">
              <a:buNone/>
              <a:defRPr sz="1056"/>
            </a:lvl1pPr>
            <a:lvl2pPr marL="301823" indent="0">
              <a:buNone/>
              <a:defRPr sz="925"/>
            </a:lvl2pPr>
            <a:lvl3pPr marL="603647" indent="0">
              <a:buNone/>
              <a:defRPr sz="792"/>
            </a:lvl3pPr>
            <a:lvl4pPr marL="905470" indent="0">
              <a:buNone/>
              <a:defRPr sz="661"/>
            </a:lvl4pPr>
            <a:lvl5pPr marL="1207294" indent="0">
              <a:buNone/>
              <a:defRPr sz="661"/>
            </a:lvl5pPr>
            <a:lvl6pPr marL="1509117" indent="0">
              <a:buNone/>
              <a:defRPr sz="661"/>
            </a:lvl6pPr>
            <a:lvl7pPr marL="1810941" indent="0">
              <a:buNone/>
              <a:defRPr sz="661"/>
            </a:lvl7pPr>
            <a:lvl8pPr marL="2112764" indent="0">
              <a:buNone/>
              <a:defRPr sz="661"/>
            </a:lvl8pPr>
            <a:lvl9pPr marL="2414588" indent="0">
              <a:buNone/>
              <a:defRPr sz="66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A22FE-8B41-49A2-800A-8DCA720B28F7}" type="datetimeFigureOut">
              <a:rPr kumimoji="1" lang="ja-JP" altLang="en-US" smtClean="0"/>
              <a:t>2023/8/24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15E39-3F5A-41FA-BDF0-C99A2EB9BD00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テキスト ボックス 7"/>
          <p:cNvSpPr txBox="1"/>
          <p:nvPr userDrawn="1"/>
        </p:nvSpPr>
        <p:spPr>
          <a:xfrm>
            <a:off x="8002378" y="203758"/>
            <a:ext cx="1402948" cy="275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189" smtClean="0"/>
              <a:t>【</a:t>
            </a:r>
            <a:r>
              <a:rPr kumimoji="1" lang="ja-JP" altLang="en-US" sz="1189" smtClean="0"/>
              <a:t>機密性２情報</a:t>
            </a:r>
            <a:r>
              <a:rPr kumimoji="1" lang="en-US" altLang="ja-JP" sz="1189" smtClean="0"/>
              <a:t>】</a:t>
            </a:r>
            <a:endParaRPr kumimoji="1" lang="ja-JP" altLang="en-US" sz="1189"/>
          </a:p>
        </p:txBody>
      </p:sp>
    </p:spTree>
    <p:extLst>
      <p:ext uri="{BB962C8B-B14F-4D97-AF65-F5344CB8AC3E}">
        <p14:creationId xmlns:p14="http://schemas.microsoft.com/office/powerpoint/2010/main" val="42842960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81038" y="365128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81038" y="6356353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FA22FE-8B41-49A2-800A-8DCA720B28F7}" type="datetimeFigureOut">
              <a:rPr kumimoji="1" lang="ja-JP" altLang="en-US" smtClean="0"/>
              <a:t>2023/8/24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281363" y="6356353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7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996113" y="6356353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715E39-3F5A-41FA-BDF0-C99A2EB9BD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0293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03647" rtl="0" eaLnBrk="1" latinLnBrk="0" hangingPunct="1">
        <a:lnSpc>
          <a:spcPct val="90000"/>
        </a:lnSpc>
        <a:spcBef>
          <a:spcPct val="0"/>
        </a:spcBef>
        <a:buNone/>
        <a:defRPr kumimoji="1" sz="290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0912" indent="-150912" algn="l" defTabSz="603647" rtl="0" eaLnBrk="1" latinLnBrk="0" hangingPunct="1">
        <a:lnSpc>
          <a:spcPct val="90000"/>
        </a:lnSpc>
        <a:spcBef>
          <a:spcPts val="661"/>
        </a:spcBef>
        <a:buFont typeface="Arial" panose="020B0604020202020204" pitchFamily="34" charset="0"/>
        <a:buChar char="•"/>
        <a:defRPr kumimoji="1" sz="1848" kern="1200">
          <a:solidFill>
            <a:schemeClr val="tx1"/>
          </a:solidFill>
          <a:latin typeface="+mn-lt"/>
          <a:ea typeface="+mn-ea"/>
          <a:cs typeface="+mn-cs"/>
        </a:defRPr>
      </a:lvl1pPr>
      <a:lvl2pPr marL="452736" indent="-150912" algn="l" defTabSz="603647" rtl="0" eaLnBrk="1" latinLnBrk="0" hangingPunct="1">
        <a:lnSpc>
          <a:spcPct val="90000"/>
        </a:lnSpc>
        <a:spcBef>
          <a:spcPts val="330"/>
        </a:spcBef>
        <a:buFont typeface="Arial" panose="020B0604020202020204" pitchFamily="34" charset="0"/>
        <a:buChar char="•"/>
        <a:defRPr kumimoji="1" sz="1584" kern="1200">
          <a:solidFill>
            <a:schemeClr val="tx1"/>
          </a:solidFill>
          <a:latin typeface="+mn-lt"/>
          <a:ea typeface="+mn-ea"/>
          <a:cs typeface="+mn-cs"/>
        </a:defRPr>
      </a:lvl2pPr>
      <a:lvl3pPr marL="754559" indent="-150912" algn="l" defTabSz="603647" rtl="0" eaLnBrk="1" latinLnBrk="0" hangingPunct="1">
        <a:lnSpc>
          <a:spcPct val="90000"/>
        </a:lnSpc>
        <a:spcBef>
          <a:spcPts val="330"/>
        </a:spcBef>
        <a:buFont typeface="Arial" panose="020B0604020202020204" pitchFamily="34" charset="0"/>
        <a:buChar char="•"/>
        <a:defRPr kumimoji="1" sz="1320" kern="1200">
          <a:solidFill>
            <a:schemeClr val="tx1"/>
          </a:solidFill>
          <a:latin typeface="+mn-lt"/>
          <a:ea typeface="+mn-ea"/>
          <a:cs typeface="+mn-cs"/>
        </a:defRPr>
      </a:lvl3pPr>
      <a:lvl4pPr marL="1056382" indent="-150912" algn="l" defTabSz="603647" rtl="0" eaLnBrk="1" latinLnBrk="0" hangingPunct="1">
        <a:lnSpc>
          <a:spcPct val="90000"/>
        </a:lnSpc>
        <a:spcBef>
          <a:spcPts val="330"/>
        </a:spcBef>
        <a:buFont typeface="Arial" panose="020B0604020202020204" pitchFamily="34" charset="0"/>
        <a:buChar char="•"/>
        <a:defRPr kumimoji="1" sz="1189" kern="1200">
          <a:solidFill>
            <a:schemeClr val="tx1"/>
          </a:solidFill>
          <a:latin typeface="+mn-lt"/>
          <a:ea typeface="+mn-ea"/>
          <a:cs typeface="+mn-cs"/>
        </a:defRPr>
      </a:lvl4pPr>
      <a:lvl5pPr marL="1358206" indent="-150912" algn="l" defTabSz="603647" rtl="0" eaLnBrk="1" latinLnBrk="0" hangingPunct="1">
        <a:lnSpc>
          <a:spcPct val="90000"/>
        </a:lnSpc>
        <a:spcBef>
          <a:spcPts val="330"/>
        </a:spcBef>
        <a:buFont typeface="Arial" panose="020B0604020202020204" pitchFamily="34" charset="0"/>
        <a:buChar char="•"/>
        <a:defRPr kumimoji="1" sz="1189" kern="1200">
          <a:solidFill>
            <a:schemeClr val="tx1"/>
          </a:solidFill>
          <a:latin typeface="+mn-lt"/>
          <a:ea typeface="+mn-ea"/>
          <a:cs typeface="+mn-cs"/>
        </a:defRPr>
      </a:lvl5pPr>
      <a:lvl6pPr marL="1660029" indent="-150912" algn="l" defTabSz="603647" rtl="0" eaLnBrk="1" latinLnBrk="0" hangingPunct="1">
        <a:lnSpc>
          <a:spcPct val="90000"/>
        </a:lnSpc>
        <a:spcBef>
          <a:spcPts val="330"/>
        </a:spcBef>
        <a:buFont typeface="Arial" panose="020B0604020202020204" pitchFamily="34" charset="0"/>
        <a:buChar char="•"/>
        <a:defRPr kumimoji="1" sz="1189" kern="1200">
          <a:solidFill>
            <a:schemeClr val="tx1"/>
          </a:solidFill>
          <a:latin typeface="+mn-lt"/>
          <a:ea typeface="+mn-ea"/>
          <a:cs typeface="+mn-cs"/>
        </a:defRPr>
      </a:lvl6pPr>
      <a:lvl7pPr marL="1961853" indent="-150912" algn="l" defTabSz="603647" rtl="0" eaLnBrk="1" latinLnBrk="0" hangingPunct="1">
        <a:lnSpc>
          <a:spcPct val="90000"/>
        </a:lnSpc>
        <a:spcBef>
          <a:spcPts val="330"/>
        </a:spcBef>
        <a:buFont typeface="Arial" panose="020B0604020202020204" pitchFamily="34" charset="0"/>
        <a:buChar char="•"/>
        <a:defRPr kumimoji="1" sz="1189" kern="1200">
          <a:solidFill>
            <a:schemeClr val="tx1"/>
          </a:solidFill>
          <a:latin typeface="+mn-lt"/>
          <a:ea typeface="+mn-ea"/>
          <a:cs typeface="+mn-cs"/>
        </a:defRPr>
      </a:lvl7pPr>
      <a:lvl8pPr marL="2263676" indent="-150912" algn="l" defTabSz="603647" rtl="0" eaLnBrk="1" latinLnBrk="0" hangingPunct="1">
        <a:lnSpc>
          <a:spcPct val="90000"/>
        </a:lnSpc>
        <a:spcBef>
          <a:spcPts val="330"/>
        </a:spcBef>
        <a:buFont typeface="Arial" panose="020B0604020202020204" pitchFamily="34" charset="0"/>
        <a:buChar char="•"/>
        <a:defRPr kumimoji="1" sz="1189" kern="1200">
          <a:solidFill>
            <a:schemeClr val="tx1"/>
          </a:solidFill>
          <a:latin typeface="+mn-lt"/>
          <a:ea typeface="+mn-ea"/>
          <a:cs typeface="+mn-cs"/>
        </a:defRPr>
      </a:lvl8pPr>
      <a:lvl9pPr marL="2565500" indent="-150912" algn="l" defTabSz="603647" rtl="0" eaLnBrk="1" latinLnBrk="0" hangingPunct="1">
        <a:lnSpc>
          <a:spcPct val="90000"/>
        </a:lnSpc>
        <a:spcBef>
          <a:spcPts val="330"/>
        </a:spcBef>
        <a:buFont typeface="Arial" panose="020B0604020202020204" pitchFamily="34" charset="0"/>
        <a:buChar char="•"/>
        <a:defRPr kumimoji="1" sz="118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03647" rtl="0" eaLnBrk="1" latinLnBrk="0" hangingPunct="1">
        <a:defRPr kumimoji="1" sz="1189" kern="1200">
          <a:solidFill>
            <a:schemeClr val="tx1"/>
          </a:solidFill>
          <a:latin typeface="+mn-lt"/>
          <a:ea typeface="+mn-ea"/>
          <a:cs typeface="+mn-cs"/>
        </a:defRPr>
      </a:lvl1pPr>
      <a:lvl2pPr marL="301823" algn="l" defTabSz="603647" rtl="0" eaLnBrk="1" latinLnBrk="0" hangingPunct="1">
        <a:defRPr kumimoji="1" sz="1189" kern="1200">
          <a:solidFill>
            <a:schemeClr val="tx1"/>
          </a:solidFill>
          <a:latin typeface="+mn-lt"/>
          <a:ea typeface="+mn-ea"/>
          <a:cs typeface="+mn-cs"/>
        </a:defRPr>
      </a:lvl2pPr>
      <a:lvl3pPr marL="603647" algn="l" defTabSz="603647" rtl="0" eaLnBrk="1" latinLnBrk="0" hangingPunct="1">
        <a:defRPr kumimoji="1" sz="1189" kern="1200">
          <a:solidFill>
            <a:schemeClr val="tx1"/>
          </a:solidFill>
          <a:latin typeface="+mn-lt"/>
          <a:ea typeface="+mn-ea"/>
          <a:cs typeface="+mn-cs"/>
        </a:defRPr>
      </a:lvl3pPr>
      <a:lvl4pPr marL="905470" algn="l" defTabSz="603647" rtl="0" eaLnBrk="1" latinLnBrk="0" hangingPunct="1">
        <a:defRPr kumimoji="1" sz="1189" kern="1200">
          <a:solidFill>
            <a:schemeClr val="tx1"/>
          </a:solidFill>
          <a:latin typeface="+mn-lt"/>
          <a:ea typeface="+mn-ea"/>
          <a:cs typeface="+mn-cs"/>
        </a:defRPr>
      </a:lvl4pPr>
      <a:lvl5pPr marL="1207294" algn="l" defTabSz="603647" rtl="0" eaLnBrk="1" latinLnBrk="0" hangingPunct="1">
        <a:defRPr kumimoji="1" sz="1189" kern="1200">
          <a:solidFill>
            <a:schemeClr val="tx1"/>
          </a:solidFill>
          <a:latin typeface="+mn-lt"/>
          <a:ea typeface="+mn-ea"/>
          <a:cs typeface="+mn-cs"/>
        </a:defRPr>
      </a:lvl5pPr>
      <a:lvl6pPr marL="1509117" algn="l" defTabSz="603647" rtl="0" eaLnBrk="1" latinLnBrk="0" hangingPunct="1">
        <a:defRPr kumimoji="1" sz="1189" kern="1200">
          <a:solidFill>
            <a:schemeClr val="tx1"/>
          </a:solidFill>
          <a:latin typeface="+mn-lt"/>
          <a:ea typeface="+mn-ea"/>
          <a:cs typeface="+mn-cs"/>
        </a:defRPr>
      </a:lvl6pPr>
      <a:lvl7pPr marL="1810941" algn="l" defTabSz="603647" rtl="0" eaLnBrk="1" latinLnBrk="0" hangingPunct="1">
        <a:defRPr kumimoji="1" sz="1189" kern="1200">
          <a:solidFill>
            <a:schemeClr val="tx1"/>
          </a:solidFill>
          <a:latin typeface="+mn-lt"/>
          <a:ea typeface="+mn-ea"/>
          <a:cs typeface="+mn-cs"/>
        </a:defRPr>
      </a:lvl7pPr>
      <a:lvl8pPr marL="2112764" algn="l" defTabSz="603647" rtl="0" eaLnBrk="1" latinLnBrk="0" hangingPunct="1">
        <a:defRPr kumimoji="1" sz="1189" kern="1200">
          <a:solidFill>
            <a:schemeClr val="tx1"/>
          </a:solidFill>
          <a:latin typeface="+mn-lt"/>
          <a:ea typeface="+mn-ea"/>
          <a:cs typeface="+mn-cs"/>
        </a:defRPr>
      </a:lvl8pPr>
      <a:lvl9pPr marL="2414588" algn="l" defTabSz="603647" rtl="0" eaLnBrk="1" latinLnBrk="0" hangingPunct="1">
        <a:defRPr kumimoji="1" sz="118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1" lang="en-US" altLang="ja-JP" dirty="0" smtClean="0"/>
              <a:t>R5D</a:t>
            </a:r>
            <a:r>
              <a:rPr kumimoji="1" lang="ja-JP" altLang="en-US" dirty="0" smtClean="0"/>
              <a:t>土木学会全国大会　アドレス</a:t>
            </a:r>
            <a:endParaRPr kumimoji="1" lang="ja-JP" altLang="en-US" dirty="0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19500" y="2095500"/>
            <a:ext cx="2667000" cy="266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3588499"/>
      </p:ext>
    </p:extLst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プレゼンテーション1" id="{D0B3AFDB-C9B8-4591-AAF1-1B9822E3B5FA}" vid="{B8A8861D-C78E-4BB5-B2FD-F935E7CFED39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</TotalTime>
  <Words>7</Words>
  <Application>Microsoft Office PowerPoint</Application>
  <PresentationFormat>A4 210 x 297 mm</PresentationFormat>
  <Paragraphs>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新細明體</vt:lpstr>
      <vt:lpstr>PMingLiU-ExtB</vt:lpstr>
      <vt:lpstr>游ゴシック</vt:lpstr>
      <vt:lpstr>游ゴシック Light</vt:lpstr>
      <vt:lpstr>Arial</vt:lpstr>
      <vt:lpstr>Blank</vt:lpstr>
      <vt:lpstr>R5D土木学会全国大会　アドレス</vt:lpstr>
    </vt:vector>
  </TitlesOfParts>
  <Company>国土交通省　中国地方整備局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R5D土木学会全国大会　アドレス</dc:title>
  <dc:creator>MA569</dc:creator>
  <cp:lastModifiedBy>MA569</cp:lastModifiedBy>
  <cp:revision>1</cp:revision>
  <cp:lastPrinted>2018-05-16T00:55:53Z</cp:lastPrinted>
  <dcterms:created xsi:type="dcterms:W3CDTF">2023-08-24T02:46:15Z</dcterms:created>
  <dcterms:modified xsi:type="dcterms:W3CDTF">2023-08-24T02:48:06Z</dcterms:modified>
</cp:coreProperties>
</file>